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>
        <p:scale>
          <a:sx n="75" d="100"/>
          <a:sy n="75" d="100"/>
        </p:scale>
        <p:origin x="-122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4B627-3AD8-40F9-92C8-2AC6A781250B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8D28E-50A2-48C8-9A59-668F39C8B5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42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8D28E-50A2-48C8-9A59-668F39C8B55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8D28E-50A2-48C8-9A59-668F39C8B55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E2BA952-7FB3-47F0-A726-3286AB86B379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D47724D-7528-4E69-83C3-F5533049CB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fafa\Desktop\&#1040;&#1083;&#1077;&#1082;&#1089;&#1072;&#1085;&#1076;&#1088;%20&#1042;&#1080;&#1085;&#1080;&#1094;&#1082;&#1080;&#1081;%20&#8211;%20Jingle%20bells-&#1056;&#1086;&#1078;&#1076;&#1077;&#1089;&#1090;&#1074;&#1077;&#1085;&#1089;&#1082;&#1072;&#1103;%20&#1080;%20&#1053;&#1086;&#1074;&#1086;&#1075;&#1086;&#1076;&#1085;&#1103;&#1103;%20&#1084;&#1091;&#1079;&#1099;&#1082;&#1072;%20&#1074;%20&#1057;&#1086;&#1083;&#1100;-&#1084;&#1072;&#1078;&#1086;&#1088;&#1077;%20(www.petamusic.ru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file:///C:\Users\fafa\Desktop\&#1053;&#1086;&#1074;&#1072;&#1103;%20&#1087;&#1072;&#1087;&#1082;&#1072;%20(2)\&#1053;&#1086;&#1074;&#1072;&#1103;%20&#1087;&#1072;&#1087;&#1082;&#1072;\R20150125193006.mp3" TargetMode="External"/><Relationship Id="rId7" Type="http://schemas.openxmlformats.org/officeDocument/2006/relationships/image" Target="../media/image33.png"/><Relationship Id="rId2" Type="http://schemas.openxmlformats.org/officeDocument/2006/relationships/audio" Target="file:///C:\Users\fafa\Desktop\&#1053;&#1086;&#1074;&#1072;&#1103;%20&#1087;&#1072;&#1087;&#1082;&#1072;%20(2)\&#1053;&#1086;&#1074;&#1072;&#1103;%20&#1087;&#1072;&#1087;&#1082;&#1072;\R20150126075623.mp3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32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file:///C:\Users\fafa\Desktop\&#1053;&#1086;&#1074;&#1072;&#1103;%20&#1087;&#1072;&#1087;&#1082;&#1072;%20(2)\&#1053;&#1086;&#1074;&#1072;&#1103;%20&#1087;&#1072;&#1087;&#1082;&#1072;\R20150125193056.mp3" TargetMode="External"/><Relationship Id="rId7" Type="http://schemas.openxmlformats.org/officeDocument/2006/relationships/image" Target="../media/image37.jpeg"/><Relationship Id="rId2" Type="http://schemas.openxmlformats.org/officeDocument/2006/relationships/audio" Target="file:///C:\Users\fafa\Desktop\&#1040;&#1083;&#1077;&#1082;&#1089;&#1072;&#1085;&#1076;&#1088;%20&#1042;&#1080;&#1085;&#1080;&#1094;&#1082;&#1080;&#1081;%20&#8211;%20Jingle%20bells-&#1056;&#1086;&#1078;&#1076;&#1077;&#1089;&#1090;&#1074;&#1077;&#1085;&#1089;&#1082;&#1072;&#1103;%20&#1080;%20&#1053;&#1086;&#1074;&#1086;&#1075;&#1086;&#1076;&#1085;&#1103;&#1103;%20&#1084;&#1091;&#1079;&#1099;&#1082;&#1072;%20&#1074;%20&#1057;&#1086;&#1083;&#1100;-&#1084;&#1072;&#1078;&#1086;&#1088;&#1077;%20(www.petamusic.ru).mp3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file:///C:\Users\fafa\Desktop\&#1053;&#1086;&#1074;&#1072;&#1103;%20&#1087;&#1072;&#1087;&#1082;&#1072;%20(2)\&#1053;&#1086;&#1074;&#1072;&#1103;%20&#1087;&#1072;&#1087;&#1082;&#1072;\R20150126095759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file:///C:\Users\fafa\Desktop\&#1053;&#1086;&#1074;&#1072;&#1103;%20&#1087;&#1072;&#1087;&#1082;&#1072;%20(2)\&#1053;&#1086;&#1074;&#1072;&#1103;%20&#1087;&#1072;&#1087;&#1082;&#1072;\R20150126104204.mp3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fafa\Desktop\&#1053;&#1086;&#1074;&#1072;&#1103;%20&#1087;&#1072;&#1087;&#1082;&#1072;%20(2)\&#1053;&#1086;&#1074;&#1072;&#1103;%20&#1087;&#1072;&#1087;&#1082;&#1072;\R20150126124411.mp3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fafa\Desktop\&#1053;&#1086;&#1074;&#1072;&#1103;%20&#1087;&#1072;&#1087;&#1082;&#1072;%20(2)\&#1053;&#1086;&#1074;&#1072;&#1103;%20&#1087;&#1072;&#1087;&#1082;&#1072;\R20150126095509.mp3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fafa\Desktop\&#1053;&#1086;&#1074;&#1072;&#1103;%20&#1087;&#1072;&#1087;&#1082;&#1072;%20(2)\&#1053;&#1086;&#1074;&#1072;&#1103;%20&#1087;&#1072;&#1087;&#1082;&#1072;\R20150126120202.mp3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fafa\Desktop\&#1044;&#1077;&#1090;&#1089;&#1082;&#1080;&#1077;%20&#1055;&#1077;&#1089;&#1085;&#1080;%20&#8212;%20&#1063;&#1090;&#1086;%20&#1058;&#1072;&#1082;&#1086;&#1077;%20&#1053;&#1086;&#1074;&#1099;&#1081;%20&#1043;&#1086;&#1076;%20Pesni-Tut.Net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(фон) презентации &quot;Новогодний. Снегурочка и елка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071546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Презентация 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2643182"/>
            <a:ext cx="6400800" cy="35004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Что такое новый год?</a:t>
            </a:r>
          </a:p>
          <a:p>
            <a:endParaRPr lang="ru-RU" sz="4800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Группа №6 «Белочка»</a:t>
            </a:r>
          </a:p>
          <a:p>
            <a:pPr algn="ctr"/>
            <a:endParaRPr lang="ru-RU" sz="4000" dirty="0" smtClean="0">
              <a:solidFill>
                <a:srgbClr val="00B050"/>
              </a:solidFill>
            </a:endParaRPr>
          </a:p>
          <a:p>
            <a:pPr algn="ctr"/>
            <a:r>
              <a:rPr lang="ru-RU" sz="4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Баширова </a:t>
            </a:r>
            <a:r>
              <a:rPr lang="ru-RU" sz="4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Альфира</a:t>
            </a:r>
            <a:r>
              <a:rPr lang="ru-RU" sz="4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Кабировна</a:t>
            </a:r>
            <a:r>
              <a:rPr lang="ru-RU" sz="4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общенаправленности</a:t>
            </a:r>
            <a:r>
              <a:rPr lang="ru-RU" sz="4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от 4 до 5 лет</a:t>
            </a:r>
            <a:endParaRPr lang="ru-RU" sz="4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Александр Виницкий – Jingle bells-Рождественская и Новогодняя музыка в Соль-мажоре (www.peta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859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1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pedsovet.su/_ld/400/578373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25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071546"/>
            <a:ext cx="3429024" cy="2232025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9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357298"/>
            <a:ext cx="2520328" cy="450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71" y="3714752"/>
            <a:ext cx="3500462" cy="252095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Tm="10688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pedsovet.su/_ld/409/593935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9145588" cy="685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928670"/>
            <a:ext cx="5961084" cy="2720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929066"/>
            <a:ext cx="4284663" cy="2622550"/>
          </a:xfrm>
          <a:prstGeom prst="rect">
            <a:avLst/>
          </a:prstGeom>
          <a:ln w="12700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Tm="16703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шаблон новогодний 1.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114300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Здравствуй дедушка Мороз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С белой бородою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А подарков ты принес?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На новогоднюю </a:t>
            </a:r>
            <a:r>
              <a:rPr lang="ru-RU" sz="2000" dirty="0" err="1" smtClean="0">
                <a:solidFill>
                  <a:schemeClr val="bg1"/>
                </a:solidFill>
              </a:rPr>
              <a:t>елку,а</a:t>
            </a:r>
            <a:r>
              <a:rPr lang="ru-RU" sz="2000" dirty="0" smtClean="0">
                <a:solidFill>
                  <a:schemeClr val="bg1"/>
                </a:solidFill>
              </a:rPr>
              <a:t>?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357686" y="214291"/>
            <a:ext cx="4143404" cy="14287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принес большой мешок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нем игрушки , книжки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Пусть встречают хорошо ,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Новый год детишки</a:t>
            </a:r>
          </a:p>
          <a:p>
            <a:pPr algn="ctr">
              <a:buNone/>
            </a:pP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G_20141222_1612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85918" y="1785926"/>
            <a:ext cx="5842040" cy="328614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70C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R20150126075623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R20150125193006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17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51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pedsovet.su/_ld/409/870752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5757874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До свидания Новый год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20150113_093656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6286512" y="285728"/>
            <a:ext cx="2545854" cy="41687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 descr="IMG_20150113_0953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1538" y="2786058"/>
            <a:ext cx="5000660" cy="3393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Александр Виницкий – Jingle bells-Рождественская и Новогодняя музыка в Соль-мажоре (www.petamusic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R20150125193056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60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4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pedsovet.su/_ld/405/863890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5" name="Содержимое 4" descr="IMG_20141222_1628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28794" y="500042"/>
            <a:ext cx="5453100" cy="3067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109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174538_c8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975475"/>
          </a:xfrm>
        </p:spPr>
      </p:pic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500034" y="2571744"/>
            <a:ext cx="8143932" cy="22812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моей работы: Жить только ради детей, но и  вместе с детьми, разделяя все их радости и невзгоды.</a:t>
            </a:r>
            <a:b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 моей презентации: « Что такое Новый год? »</a:t>
            </a:r>
            <a:b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– разная: веселая, смешная.                             Наш труд хоть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кажеться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простой,                                   </a:t>
            </a:r>
            <a:b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Могу грустить, шутить и песни петь.                 Но, если не КИПЕТЬ ДУШОЙ</a:t>
            </a:r>
            <a:b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по натуре очень заводная,.                               Не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ВОЛНАВАТЬСЯ,не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стараться,  </a:t>
            </a:r>
            <a:b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Могу я словом, взглядом обогреть.                    УСПЕХА можно не дождаться.</a:t>
            </a:r>
            <a:b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2928926" y="357166"/>
            <a:ext cx="5214974" cy="150019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Баширова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Альфира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Кабировна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Образование высшее,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категория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Должность: воспитатель,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АУ ДОУ ДСОВ№1 «Колокольчик»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Стаж работы: 19 лет</a:t>
            </a:r>
            <a:endParaRPr lang="ru-RU" dirty="0"/>
          </a:p>
        </p:txBody>
      </p:sp>
      <p:pic>
        <p:nvPicPr>
          <p:cNvPr id="14" name="Рисунок 13" descr="IMG-20140630-WA0004.jpg"/>
          <p:cNvPicPr>
            <a:picLocks noChangeAspect="1"/>
          </p:cNvPicPr>
          <p:nvPr/>
        </p:nvPicPr>
        <p:blipFill>
          <a:blip r:embed="rId3" cstate="print"/>
          <a:srcRect l="29674" t="13542" r="16738" b="59376"/>
          <a:stretch>
            <a:fillRect/>
          </a:stretch>
        </p:blipFill>
        <p:spPr>
          <a:xfrm>
            <a:off x="285720" y="357166"/>
            <a:ext cx="2071702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 моей работы: Жить только ради детей, но и  вместе с детьми, разделяя все их радости и невзгоды.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Тема моей презентации: « Что такое Новый год? »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Я – разная: веселая, смешная.                             Наш труд хоть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кажеться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простой,                                  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Могу грустить, шутить и песни петь.                 Но, если не КИПЕТЬ ДУШОЙ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Я по натуре очень заводная,.                               Не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ВОЛНАВАТЬСЯ,не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стараться, 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Могу я словом, взглядом обогреть.                    УСПЕХА можно не дождаться.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шаблон новогодний 1.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571480"/>
            <a:ext cx="77153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dirty="0">
                <a:solidFill>
                  <a:srgbClr val="002060"/>
                </a:solidFill>
              </a:rPr>
              <a:t>Новый год уже коснулся нас своим дыханием, мы уже чувствуем его в своих сердцах и готовимся к нему. Начинаются волнения, переживания, ожидания. Для каждого ребенка Новый год - это чудеса и ... сказка. Какая его ожидает сказка? Что произойдет в новогоднюю ночь? Кто придет в гости, какие приключения его ждут? Обо всем об этом начинаем рассказывать детям мы - взрослые, поэтому нам важно очень интересно донести эту информацию до наших детей, воспитанников. </a:t>
            </a:r>
          </a:p>
        </p:txBody>
      </p:sp>
    </p:spTree>
    <p:custDataLst>
      <p:tags r:id="rId1"/>
    </p:custDataLst>
  </p:cSld>
  <p:clrMapOvr>
    <a:masterClrMapping/>
  </p:clrMapOvr>
  <p:transition spd="slow" advTm="673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шаблон новогодний 2.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1928802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Скоро, скоро Новый год!</a:t>
            </a:r>
          </a:p>
          <a:p>
            <a:r>
              <a:rPr lang="ru-RU" sz="2400" dirty="0">
                <a:solidFill>
                  <a:schemeClr val="bg1"/>
                </a:solidFill>
              </a:rPr>
              <a:t>Он торопится, идёт!</a:t>
            </a:r>
          </a:p>
          <a:p>
            <a:r>
              <a:rPr lang="ru-RU" sz="2400" dirty="0">
                <a:solidFill>
                  <a:schemeClr val="bg1"/>
                </a:solidFill>
              </a:rPr>
              <a:t>Постучится в двери к нам:</a:t>
            </a:r>
          </a:p>
          <a:p>
            <a:r>
              <a:rPr lang="ru-RU" sz="2400" dirty="0">
                <a:solidFill>
                  <a:schemeClr val="bg1"/>
                </a:solidFill>
              </a:rPr>
              <a:t>Дети, здравствуйте, я к вам!</a:t>
            </a:r>
          </a:p>
          <a:p>
            <a:r>
              <a:rPr lang="ru-RU" sz="2400" dirty="0">
                <a:solidFill>
                  <a:schemeClr val="bg1"/>
                </a:solidFill>
              </a:rPr>
              <a:t>Праздник мы встречаем,</a:t>
            </a:r>
          </a:p>
          <a:p>
            <a:r>
              <a:rPr lang="ru-RU" sz="2400" dirty="0">
                <a:solidFill>
                  <a:schemeClr val="bg1"/>
                </a:solidFill>
              </a:rPr>
              <a:t>Ёлку наряжаем,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Вешаем игрушки,</a:t>
            </a:r>
          </a:p>
          <a:p>
            <a:r>
              <a:rPr lang="ru-RU" sz="2400" dirty="0">
                <a:solidFill>
                  <a:schemeClr val="bg1"/>
                </a:solidFill>
              </a:rPr>
              <a:t>Шарики, хлопушки…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Скоро Дед Мороз </a:t>
            </a:r>
            <a:r>
              <a:rPr lang="ru-RU" sz="2400" dirty="0" smtClean="0">
                <a:solidFill>
                  <a:schemeClr val="bg1"/>
                </a:solidFill>
              </a:rPr>
              <a:t>придёт! 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Нам подарки принесёт </a:t>
            </a:r>
            <a:r>
              <a:rPr lang="ru-RU" sz="2400" dirty="0">
                <a:solidFill>
                  <a:schemeClr val="bg1"/>
                </a:solidFill>
              </a:rPr>
              <a:t>-</a:t>
            </a:r>
          </a:p>
          <a:p>
            <a:r>
              <a:rPr lang="ru-RU" sz="2400" dirty="0">
                <a:solidFill>
                  <a:schemeClr val="bg1"/>
                </a:solidFill>
              </a:rPr>
              <a:t>Яблоки, конфеты…Дед Мороз, </a:t>
            </a:r>
            <a:r>
              <a:rPr lang="ru-RU" sz="2400" dirty="0" smtClean="0">
                <a:solidFill>
                  <a:schemeClr val="bg1"/>
                </a:solidFill>
              </a:rPr>
              <a:t>Ну </a:t>
            </a:r>
            <a:r>
              <a:rPr lang="ru-RU" sz="2400" dirty="0">
                <a:solidFill>
                  <a:schemeClr val="bg1"/>
                </a:solidFill>
              </a:rPr>
              <a:t>где ты?</a:t>
            </a:r>
          </a:p>
        </p:txBody>
      </p:sp>
      <p:pic>
        <p:nvPicPr>
          <p:cNvPr id="5" name="Рисунок 4" descr="IMG_20141222_1615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7" y="2071678"/>
            <a:ext cx="4429123" cy="401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2015012609575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98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бесплатно Рождество PowerPoint шаблон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38872"/>
          </a:xfrm>
          <a:prstGeom prst="rect">
            <a:avLst/>
          </a:prstGeom>
          <a:noFill/>
        </p:spPr>
      </p:pic>
      <p:pic>
        <p:nvPicPr>
          <p:cNvPr id="7" name="Рисунок 6" descr="IMG_20150113_093231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t="21875" b="21875"/>
          <a:stretch>
            <a:fillRect/>
          </a:stretch>
        </p:blipFill>
        <p:spPr>
          <a:xfrm>
            <a:off x="714348" y="571480"/>
            <a:ext cx="4214842" cy="36147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29256" y="1785926"/>
            <a:ext cx="3053866" cy="273331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Пусть в окошко постучится,</a:t>
            </a:r>
          </a:p>
          <a:p>
            <a:r>
              <a:rPr lang="ru-RU" sz="2000" dirty="0" smtClean="0"/>
              <a:t>В полночь  добрый Новый год,</a:t>
            </a:r>
          </a:p>
          <a:p>
            <a:r>
              <a:rPr lang="ru-RU" sz="2000" dirty="0" smtClean="0"/>
              <a:t>Всем мечтам поможет сбыться,</a:t>
            </a:r>
          </a:p>
          <a:p>
            <a:r>
              <a:rPr lang="ru-RU" sz="2000" dirty="0" smtClean="0"/>
              <a:t>Счастья, радость принесет!</a:t>
            </a:r>
            <a:endParaRPr lang="ru-RU" sz="2000" dirty="0"/>
          </a:p>
        </p:txBody>
      </p:sp>
      <p:pic>
        <p:nvPicPr>
          <p:cNvPr id="8" name="R2015012610420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047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Новогодние шаблоны - 4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764049" cy="7500966"/>
          </a:xfrm>
          <a:prstGeom prst="rect">
            <a:avLst/>
          </a:prstGeom>
          <a:noFill/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85720" y="357166"/>
            <a:ext cx="4143404" cy="178595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Кто в нарядной теплой шубке,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С длинной белой бородой,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В Новый год приходит в гости,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И румяный, и седой!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IMG_20141222_1613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1000108"/>
            <a:ext cx="4611720" cy="3429006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R2015012612441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85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pedsovet.su/_ld/400/896366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71736" y="571480"/>
            <a:ext cx="3857652" cy="185738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</a:t>
            </a:r>
            <a:r>
              <a:rPr lang="ru-RU" dirty="0" smtClean="0">
                <a:solidFill>
                  <a:srgbClr val="FF0000"/>
                </a:solidFill>
              </a:rPr>
              <a:t>В гости к нам она летит,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Эй, не стойте на пути!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 белой </a:t>
            </a:r>
            <a:r>
              <a:rPr lang="ru-RU" dirty="0" err="1" smtClean="0">
                <a:solidFill>
                  <a:srgbClr val="FF0000"/>
                </a:solidFill>
              </a:rPr>
              <a:t>шубке,как</a:t>
            </a:r>
            <a:r>
              <a:rPr lang="ru-RU" dirty="0" smtClean="0">
                <a:solidFill>
                  <a:srgbClr val="FF0000"/>
                </a:solidFill>
              </a:rPr>
              <a:t> принцесса,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 теплых рукавицах,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Мимо сказочного леса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К нам на елку мчится!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 красавица, и стройна,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Так скажите – кто она?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IMG_20141222_1612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3000372"/>
            <a:ext cx="4357718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R2015012609550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563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pedsovet.su/_ld/400/306316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25"/>
          </a:xfrm>
          <a:prstGeom prst="rect">
            <a:avLst/>
          </a:prstGeom>
          <a:noFill/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714356"/>
            <a:ext cx="5067644" cy="175260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/>
              <a:t>Ч</a:t>
            </a:r>
            <a:r>
              <a:rPr lang="ru-RU" sz="2400" dirty="0" err="1" smtClean="0">
                <a:solidFill>
                  <a:schemeClr val="bg1"/>
                </a:solidFill>
              </a:rPr>
              <a:t>Что</a:t>
            </a:r>
            <a:r>
              <a:rPr lang="ru-RU" sz="2400" dirty="0" smtClean="0">
                <a:solidFill>
                  <a:schemeClr val="bg1"/>
                </a:solidFill>
              </a:rPr>
              <a:t> такое новый год,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Это дружный хоровод</a:t>
            </a:r>
          </a:p>
          <a:p>
            <a:pPr algn="ctr"/>
            <a:r>
              <a:rPr lang="ru-RU" sz="2400" dirty="0" err="1" smtClean="0">
                <a:solidFill>
                  <a:schemeClr val="bg1"/>
                </a:solidFill>
              </a:rPr>
              <a:t>Шутки,песни</a:t>
            </a:r>
            <a:r>
              <a:rPr lang="ru-RU" sz="2400" dirty="0" smtClean="0">
                <a:solidFill>
                  <a:schemeClr val="bg1"/>
                </a:solidFill>
              </a:rPr>
              <a:t> и улыбки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Вот что значит Новый год!</a:t>
            </a:r>
            <a:endParaRPr lang="ru-RU" sz="2400" dirty="0"/>
          </a:p>
        </p:txBody>
      </p:sp>
      <p:pic>
        <p:nvPicPr>
          <p:cNvPr id="8" name="Рисунок 7" descr="IMG_20150113_0951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3000372"/>
            <a:ext cx="4794252" cy="2857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2015012612020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90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pedsovet.su/_ld/405/007157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42910" y="571480"/>
            <a:ext cx="3900952" cy="23404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3500438"/>
            <a:ext cx="3976687" cy="2520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Детские Песни — Что Такое Новый Год Pesni-Tut.Ne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29124" y="328612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2657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edsovet.su/_ld/405/007157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8" name="Содержимое 7" descr="IMG_20150113_0801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857232"/>
            <a:ext cx="3143272" cy="2309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714488"/>
            <a:ext cx="2879725" cy="216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286256"/>
            <a:ext cx="2879725" cy="1979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16953">
    <p:newsfla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520</TotalTime>
  <Words>402</Words>
  <Application>Microsoft Office PowerPoint</Application>
  <PresentationFormat>Экран (4:3)</PresentationFormat>
  <Paragraphs>58</Paragraphs>
  <Slides>16</Slides>
  <Notes>2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Техническая</vt:lpstr>
      <vt:lpstr>Презентация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Здравствуй дедушка Мороз С белой бородою А подарков ты принес? На новогоднюю елку,а?</vt:lpstr>
      <vt:lpstr>До свидания Новый год </vt:lpstr>
      <vt:lpstr>Презентация PowerPoint</vt:lpstr>
      <vt:lpstr>Цель моей работы: Жить только ради детей, но и  вместе с детьми, разделяя все их радости и невзгоды. Тема моей презентации: « Что такое Новый год? »  Я – разная: веселая, смешная.                             Наш труд хоть кажеться простой,                                    Могу грустить, шутить и песни петь.                 Но, если не КИПЕТЬ ДУШОЙ Я по натуре очень заводная,.                               Не ВОЛНАВАТЬСЯ,не стараться,   Могу я словом, взглядом обогреть.                    УСПЕХА можно не дождаться.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отчет</dc:title>
  <dc:creator>Альфира Баширова</dc:creator>
  <cp:lastModifiedBy>MIDXAT</cp:lastModifiedBy>
  <cp:revision>58</cp:revision>
  <dcterms:created xsi:type="dcterms:W3CDTF">2015-01-28T15:57:05Z</dcterms:created>
  <dcterms:modified xsi:type="dcterms:W3CDTF">2016-03-21T12:45:59Z</dcterms:modified>
</cp:coreProperties>
</file>